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2" r:id="rId14"/>
    <p:sldId id="269" r:id="rId15"/>
    <p:sldId id="271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98" r:id="rId26"/>
    <p:sldId id="281" r:id="rId27"/>
    <p:sldId id="297" r:id="rId28"/>
    <p:sldId id="296" r:id="rId29"/>
    <p:sldId id="295" r:id="rId30"/>
    <p:sldId id="294" r:id="rId31"/>
    <p:sldId id="293" r:id="rId32"/>
    <p:sldId id="292" r:id="rId33"/>
    <p:sldId id="291" r:id="rId34"/>
    <p:sldId id="290" r:id="rId35"/>
    <p:sldId id="289" r:id="rId36"/>
    <p:sldId id="28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4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4BBA-6888-18CE-F463-6BF57D900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B5853-0EE6-DDDF-B887-EE0DCE1F7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5B5EA-6D86-E0F1-5CBE-569781B4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B7C16-5222-D8F8-5524-DA612896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A039C-81B0-4309-AF0E-BBDC64FF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2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5816-F110-4EFD-57C5-22635499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6B7DF-E479-AEA3-9415-74E8F849D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C352-FA4A-468E-BF9E-1A313B52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4EA0-7EE9-DF0B-F646-4097C27F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DE87-0B22-F201-D681-D972F015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412C8B-FC82-C8E9-8C43-98E437B51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F23E3-CD1A-4EC1-5382-9DE30145B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8FB23-0791-77FB-B39C-CCD93DAE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DD71-3D49-B844-27A6-C9B86369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CEF32-DCE5-6FAA-4A39-89A92CF8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B97B-9710-00E9-D866-BC700355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D22BC-6012-B602-F1DC-FD498D7CB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5AF0-70E5-4250-8083-57BB4F0E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C686F-31A4-1F31-DA09-21C4A887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0D2-993A-1838-56B1-F1769521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2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2D5B-EA83-805D-9547-FA14EED7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6741-4DD9-2BFF-2F6C-7112FE39A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3B842-D51E-A440-E9FC-78F5AA3C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AE48-2811-12FF-C008-7E408342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06DD2-AFB6-012B-94C8-3308C8AF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F382-815A-4E86-5078-DC10EE8E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A43B-8706-4FA7-9626-B5A10EFC9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6496C-5176-F614-4E0B-CC43D7395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F638A-1492-4EFF-0F57-39D84A46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320F-FAC9-9D22-E0B2-5B597045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1A36B-9232-43BD-61F3-004DE63C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4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1BEB-26D4-A038-DDF8-F511713B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109C6-B372-58B9-E2E5-2352AD4B0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65604-E4B6-F8AA-3A40-AD3055AD2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869B3-8D4C-CE37-A7CC-F6EE47C30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70CA1-D641-E7EC-F076-C0D6199ED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0F6A9-6DA6-51E3-9DCC-CDB4415D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6DD4D-6AC8-3648-3477-4730F91D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D4699-E109-A6FD-B6D5-31ECBD69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4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D2AB-C56F-336E-A0D0-F64465A9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F74CF-DB1E-B977-738F-CE5A39B2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275B8-5CD7-9809-5DB9-85194D1E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6585B-F6D6-612A-4A10-3760CBAE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2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5ADA5-503C-6825-F703-50AC91D3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3B4F06-DE9C-0119-A5BA-DFD5825A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26003-6650-7B1D-8B20-9FA8E65F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2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FAC6-0844-4290-764E-9E6446D5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6416-870A-A3A2-F12F-018579539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71E9F-BA61-7051-DE7B-B9DF94FC7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CA3E9-18EE-F965-B0D9-6A3A3377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62E20-3DF8-00FC-C3A7-017787AD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9B45B-0C57-5017-4BA4-24BF3CA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6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5DB2-1C43-DD13-60EB-FE0083A3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3F7DE-ADC7-F931-C83F-1E600AEB09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5CAFA-86D5-AAE2-A315-4E1BF2A07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54D10-21AE-7371-25BC-F5F4992F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D130E-3762-036D-7077-3BE41B73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3C4C8-6CD9-E569-8011-4DC2195D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6435C-BA13-0490-BA31-923925C6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4FB50-4384-3840-33E1-8CE864517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1A63-3ADD-9AE6-D4BF-4228A586A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9AE96-56F8-4797-A734-F152289DA26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02506-DD8B-824C-5210-24519537F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55AF2-808B-D8B1-FF8E-FB0D251BC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2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6C26F-8879-B20F-9538-935832B8C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UCSD Embedded RTOS Final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7B292-4D76-D303-A564-BE0DD52CD7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</a:p>
          <a:p>
            <a:r>
              <a:rPr lang="en-US" dirty="0"/>
              <a:t>Hsuankai Chang</a:t>
            </a:r>
          </a:p>
          <a:p>
            <a:r>
              <a:rPr lang="en-US" dirty="0"/>
              <a:t>hsuankac@umich.edu</a:t>
            </a:r>
          </a:p>
        </p:txBody>
      </p:sp>
    </p:spTree>
    <p:extLst>
      <p:ext uri="{BB962C8B-B14F-4D97-AF65-F5344CB8AC3E}">
        <p14:creationId xmlns:p14="http://schemas.microsoft.com/office/powerpoint/2010/main" val="341623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9. </a:t>
            </a:r>
            <a:r>
              <a:rPr lang="en-US" sz="1800" dirty="0">
                <a:solidFill>
                  <a:schemeClr val="bg1"/>
                </a:solidFill>
              </a:rPr>
              <a:t>Besides default task, add two more tasks, one ping task and one pong task for feature 4</a:t>
            </a: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3F031-F785-BF73-8A94-F06275CD6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79" y="1559973"/>
            <a:ext cx="8138746" cy="51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4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10. Change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Timebase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source to use TIM1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987A7-5102-910F-DC6A-2EA68AFD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51" y="1689929"/>
            <a:ext cx="7230824" cy="46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3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11. Code the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main.c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file, include more header files and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TimerHandle_t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variable for one shot timer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FE6F3-0DC9-9085-3DEC-6AF15984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724025"/>
            <a:ext cx="5493687" cy="436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AC48E-939E-BB6C-4DDD-B83E68EE4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1724024"/>
            <a:ext cx="3905250" cy="436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8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12. Timer, task and queue creation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0389C-EAF5-4573-DE94-DAC1AC98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9" y="1527912"/>
            <a:ext cx="5645751" cy="496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EC36A-7EC0-F183-AE01-9019E0167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81" y="1565841"/>
            <a:ext cx="5225332" cy="49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90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13. Feature 1, flashing LED2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763E3-5DCB-5348-AC84-46A5CFE3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19" y="2562225"/>
            <a:ext cx="57721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27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14. Feature 2, periodic timer and one-shot </a:t>
            </a:r>
            <a:r>
              <a:rPr lang="en-US" sz="1800" dirty="0">
                <a:solidFill>
                  <a:schemeClr val="bg1"/>
                </a:solidFill>
              </a:rPr>
              <a:t>timer 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creation, periodic timer start, and periodic timer callback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6E3AE-D796-45CB-216D-8CD8F6804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65"/>
          <a:stretch/>
        </p:blipFill>
        <p:spPr>
          <a:xfrm>
            <a:off x="233362" y="3762375"/>
            <a:ext cx="8358188" cy="2757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EC097-9DE3-5468-0F77-B777FFA8E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1432339"/>
            <a:ext cx="10325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59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15. Feature 3, one shot timer code. The reason why I did not use CMSIS API to create one shot timer is, I find out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osTimerStart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can not be used in ISR, so change to use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FreeRTOS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A1128-DD6E-B9B9-1DF6-70BC84B0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2" y="1820102"/>
            <a:ext cx="6429375" cy="47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59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15. </a:t>
            </a:r>
            <a:r>
              <a:rPr lang="en-US" sz="1800" dirty="0">
                <a:solidFill>
                  <a:schemeClr val="bg1"/>
                </a:solidFill>
              </a:rPr>
              <a:t>Feature 4, ping pong task</a:t>
            </a: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6661A-E1AD-DFAE-FA09-5A456DE7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47838"/>
            <a:ext cx="5334587" cy="1214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0ECFF-608F-B178-9689-0E3E7A34F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3178525"/>
            <a:ext cx="6472238" cy="33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D9E620-7A50-2989-E485-2D9126592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888" y="1997869"/>
            <a:ext cx="5248863" cy="389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16. Connect the hardware, from right to left is ARD_D5, ARD_D8, ARD_D9, ARD_D10</a:t>
            </a:r>
          </a:p>
        </p:txBody>
      </p:sp>
      <p:pic>
        <p:nvPicPr>
          <p:cNvPr id="4" name="Picture 3" descr="A circuit board with wires&#10;&#10;Description automatically generated">
            <a:extLst>
              <a:ext uri="{FF2B5EF4-FFF2-40B4-BE49-F238E27FC236}">
                <a16:creationId xmlns:a16="http://schemas.microsoft.com/office/drawing/2014/main" id="{E1CDFDFD-A2D9-3C4A-5648-5BF98CDB7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0" r="16779" b="14476"/>
          <a:stretch/>
        </p:blipFill>
        <p:spPr>
          <a:xfrm>
            <a:off x="3736687" y="1644073"/>
            <a:ext cx="4280477" cy="48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17. </a:t>
            </a:r>
            <a:r>
              <a:rPr lang="en-US" sz="1800" dirty="0">
                <a:solidFill>
                  <a:schemeClr val="bg1"/>
                </a:solidFill>
              </a:rPr>
              <a:t>Feature 1 test successful, LED2 pin flash at a rate of 2 seconds</a:t>
            </a: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circuit board with wires and lights&#10;&#10;Description automatically generated">
            <a:extLst>
              <a:ext uri="{FF2B5EF4-FFF2-40B4-BE49-F238E27FC236}">
                <a16:creationId xmlns:a16="http://schemas.microsoft.com/office/drawing/2014/main" id="{94E7702C-DD10-08B6-2B15-AE378BD734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" r="16779" b="9503"/>
          <a:stretch/>
        </p:blipFill>
        <p:spPr>
          <a:xfrm>
            <a:off x="4447174" y="1596940"/>
            <a:ext cx="3297651" cy="461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12B-1468-2E9D-7ACA-BF7DAAEB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1. Startup STM32CubeIDE and create new STM32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5719F8-9F6F-2466-4CAE-CA039FD1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939" y="1760019"/>
            <a:ext cx="8316635" cy="44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9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18. Feature 2 test successful, ARD_D5 LED flash at a rate of 2 seconds, timer call back function triggered</a:t>
            </a:r>
          </a:p>
        </p:txBody>
      </p:sp>
      <p:pic>
        <p:nvPicPr>
          <p:cNvPr id="9" name="Picture 8" descr="A circuit board with wires and lights&#10;&#10;Description automatically generated">
            <a:extLst>
              <a:ext uri="{FF2B5EF4-FFF2-40B4-BE49-F238E27FC236}">
                <a16:creationId xmlns:a16="http://schemas.microsoft.com/office/drawing/2014/main" id="{3B614968-70AD-D58A-ACEE-CE73F9D55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8" r="14265" b="9504"/>
          <a:stretch/>
        </p:blipFill>
        <p:spPr>
          <a:xfrm>
            <a:off x="1455304" y="1707777"/>
            <a:ext cx="3383506" cy="4506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974B9D-E86F-80CE-88FA-66A28D07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674" y="2332380"/>
            <a:ext cx="62579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16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19. one shot timer test successful, call back function triggered, ARD_D8 LED flash with time out 2 seconds</a:t>
            </a:r>
          </a:p>
        </p:txBody>
      </p:sp>
      <p:pic>
        <p:nvPicPr>
          <p:cNvPr id="4" name="Picture 3" descr="A hand pointing at a circuit board&#10;&#10;Description automatically generated">
            <a:extLst>
              <a:ext uri="{FF2B5EF4-FFF2-40B4-BE49-F238E27FC236}">
                <a16:creationId xmlns:a16="http://schemas.microsoft.com/office/drawing/2014/main" id="{103A0B39-DC7F-2216-A50C-E25A24416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15" y="1582420"/>
            <a:ext cx="3768090" cy="5024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2B824B-4973-B75A-15DE-C776C3CED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4" y="2600324"/>
            <a:ext cx="3875361" cy="24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03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20. Feature 4 test successful, ping pong task send command to queue to toggle LED (ARD_D9, ARD_D10 pin)</a:t>
            </a:r>
          </a:p>
        </p:txBody>
      </p:sp>
      <p:pic>
        <p:nvPicPr>
          <p:cNvPr id="5" name="Picture 4" descr="A hand pointing at a circuit board&#10;&#10;Description automatically generated">
            <a:extLst>
              <a:ext uri="{FF2B5EF4-FFF2-40B4-BE49-F238E27FC236}">
                <a16:creationId xmlns:a16="http://schemas.microsoft.com/office/drawing/2014/main" id="{46300B1E-C5BA-9D83-DA30-4BEF3F779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8" y="1847273"/>
            <a:ext cx="3009900" cy="4013200"/>
          </a:xfrm>
          <a:prstGeom prst="rect">
            <a:avLst/>
          </a:prstGeom>
        </p:spPr>
      </p:pic>
      <p:pic>
        <p:nvPicPr>
          <p:cNvPr id="8" name="Picture 7" descr="A circuit board with wires&#10;&#10;Description automatically generated">
            <a:extLst>
              <a:ext uri="{FF2B5EF4-FFF2-40B4-BE49-F238E27FC236}">
                <a16:creationId xmlns:a16="http://schemas.microsoft.com/office/drawing/2014/main" id="{6C735488-B5BC-E148-F714-D1A5A26BE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78" y="1847273"/>
            <a:ext cx="2356139" cy="41886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E7C9A9-80ED-BB78-F04C-B9BF75DB9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035" y="1847272"/>
            <a:ext cx="3028950" cy="338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3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20. Resource LED bonus project. I will create a new project and follow the code demo like below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A862E-D349-393C-4A24-21AC7D92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96" y="1700923"/>
            <a:ext cx="88868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83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21. Add two more tasks, fast and slow blink tasks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4801-7B42-2942-1A92-23BF034A1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347" y="1532758"/>
            <a:ext cx="4165306" cy="49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12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22. Add a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9C88E-5454-C187-638D-92BAD3001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581275"/>
            <a:ext cx="69342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16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23. Add a mutex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B7E922-AEC3-E8DF-A0C9-8BE5632C8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2333625"/>
            <a:ext cx="69818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23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24. Select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Timbase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to TIM1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6D5AC-233E-57F6-7315-CED38C1D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94" y="1526781"/>
            <a:ext cx="4411411" cy="523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28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25. Code the default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DFE44-B982-7323-D972-7E40C43C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1575858"/>
            <a:ext cx="74771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65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26. Fast LED blink task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5102F-4C61-08C4-7A83-6D561B51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393" y="2043257"/>
            <a:ext cx="77152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76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56AD1-4506-4364-52DF-058EE976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2. </a:t>
            </a:r>
            <a:r>
              <a:rPr lang="en-US" sz="1800" dirty="0">
                <a:solidFill>
                  <a:schemeClr val="bg1"/>
                </a:solidFill>
              </a:rPr>
              <a:t>Access board selector and t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ype in the board you use, click Next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2D20E-8C59-60B4-6F44-9DC52328A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05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27. slow LED blink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F0E16-4672-A2B8-842E-FE2E8D130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1946996"/>
            <a:ext cx="74390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65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28. GPIO call back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10CC9-AD45-E17F-C77A-43BE52955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2762250"/>
            <a:ext cx="72294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21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29. Build and run the code, test is successful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3CBEF-D82F-B171-7560-10E40DCC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0" y="1847850"/>
            <a:ext cx="3114386" cy="385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87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1800" dirty="0">
                <a:solidFill>
                  <a:schemeClr val="bg1"/>
                </a:solidFill>
              </a:rPr>
              <a:t>30. Bonus 2, Event group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LED project, create 2 more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26F74-6AC3-C48E-63C2-A336D8C9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351" y="1560945"/>
            <a:ext cx="4617848" cy="50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53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1800" dirty="0">
                <a:solidFill>
                  <a:schemeClr val="bg1"/>
                </a:solidFill>
              </a:rPr>
              <a:t>31.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Create even group handle and flags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E8D0B-8BBE-26DC-D0B4-D631AEBF1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65" y="1604433"/>
            <a:ext cx="4657725" cy="461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132B1-E959-C232-03D1-CC51730BC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559" y="1604433"/>
            <a:ext cx="4030952" cy="450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94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1800" dirty="0">
                <a:solidFill>
                  <a:schemeClr val="bg1"/>
                </a:solidFill>
              </a:rPr>
              <a:t>3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Set flags in default task and task02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647BE-1FF1-0F1B-EE25-3828B3D2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723" y="1606315"/>
            <a:ext cx="4358554" cy="5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86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1800" dirty="0">
                <a:solidFill>
                  <a:schemeClr val="bg1"/>
                </a:solidFill>
              </a:rPr>
              <a:t>33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Blink LED2 in task3, build and run the code, test is successful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D37B4-64C0-3962-9472-D392B787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901103"/>
            <a:ext cx="61722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1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E1BDE-F8C3-089B-88DA-16CCB292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3. </a:t>
            </a:r>
            <a:r>
              <a:rPr lang="en-US" sz="1800" dirty="0">
                <a:solidFill>
                  <a:schemeClr val="bg1"/>
                </a:solidFill>
              </a:rPr>
              <a:t>Enter the project name then click Next</a:t>
            </a: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F6D0D-7419-4BA3-CBD9-A76F57C8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322" y="2014537"/>
            <a:ext cx="2683355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0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1800" dirty="0">
                <a:solidFill>
                  <a:schemeClr val="bg1"/>
                </a:solidFill>
              </a:rPr>
              <a:t>4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US" sz="1800" dirty="0">
                <a:solidFill>
                  <a:schemeClr val="bg1"/>
                </a:solidFill>
              </a:rPr>
              <a:t>See the firmware package name and version</a:t>
            </a: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F3E83-7F43-E09A-2616-39F89F57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102" y="1944210"/>
            <a:ext cx="5283796" cy="44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07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F43A6-3706-0B68-A4A6-386DD7FAF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5. Click yes to initialize all peripherals to default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10C27-A3E0-65DE-28B1-4B281169C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1800225"/>
            <a:ext cx="68865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1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6. When in .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ioc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file, click Pinout &amp; Configurations.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2BA03-03A2-3F93-4F01-E1EC6F91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97" y="1675227"/>
            <a:ext cx="81374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9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7. I pick option 1 as my final project, and will demonstrate required features 1 – 4 in my following slides.</a:t>
            </a:r>
            <a:b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Enable CMSIS_V1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FreeRTOS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and enable software timers in the config parameters.</a:t>
            </a:r>
            <a:b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68933-5733-2926-1C08-06C883D1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68" y="1396588"/>
            <a:ext cx="8140732" cy="51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01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8. Add one periodic timer task, for one shot timer, I manually create it using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FreeRTOS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03FCF-ADB3-8EA4-F0BA-AAF04285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36" y="1500498"/>
            <a:ext cx="8183728" cy="51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90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557</Words>
  <Application>Microsoft Office PowerPoint</Application>
  <PresentationFormat>Widescreen</PresentationFormat>
  <Paragraphs>39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UCSD Embedded RTOS Final Assignment</vt:lpstr>
      <vt:lpstr>Step 1. Startup STM32CubeIDE and create new STM32 project</vt:lpstr>
      <vt:lpstr>Step 2. Access board selector and type in the board you use, click Next</vt:lpstr>
      <vt:lpstr>Step 3. Enter the project name then click Next</vt:lpstr>
      <vt:lpstr>Step 4. See the firmware package name and version</vt:lpstr>
      <vt:lpstr>Step 5. Click yes to initialize all peripherals to default</vt:lpstr>
      <vt:lpstr>Step 6. When in .ioc file, click Pinout &amp; Configurations.</vt:lpstr>
      <vt:lpstr>Step 7. I pick option 1 as my final project, and will demonstrate required features 1 – 4 in my following slides. Enable CMSIS_V1 FreeRTOS, and enable software timers in the config parameters. </vt:lpstr>
      <vt:lpstr>Step 8. Add one periodic timer task, for one shot timer, I manually create it using FreeRTOS API</vt:lpstr>
      <vt:lpstr>Step 9. Besides default task, add two more tasks, one ping task and one pong task for feature 4</vt:lpstr>
      <vt:lpstr>Step 10. Change Timebase source to use TIM1</vt:lpstr>
      <vt:lpstr>Step 11. Code the main.c file, include more header files and TimerHandle_t variable for one shot timer</vt:lpstr>
      <vt:lpstr>Step 12. Timer, task and queue creation </vt:lpstr>
      <vt:lpstr>Step 13. Feature 1, flashing LED2 </vt:lpstr>
      <vt:lpstr>Step 14. Feature 2, periodic timer and one-shot timer creation, periodic timer start, and periodic timer callback function</vt:lpstr>
      <vt:lpstr>Step 15. Feature 3, one shot timer code. The reason why I did not use CMSIS API to create one shot timer is, I find out osTimerStart can not be used in ISR, so change to use FreeRTOS API</vt:lpstr>
      <vt:lpstr>Step 15. Feature 4, ping pong task</vt:lpstr>
      <vt:lpstr>Step 16. Connect the hardware, from right to left is ARD_D5, ARD_D8, ARD_D9, ARD_D10</vt:lpstr>
      <vt:lpstr>Step 17. Feature 1 test successful, LED2 pin flash at a rate of 2 seconds</vt:lpstr>
      <vt:lpstr>Step 18. Feature 2 test successful, ARD_D5 LED flash at a rate of 2 seconds, timer call back function triggered</vt:lpstr>
      <vt:lpstr>Step 19. one shot timer test successful, call back function triggered, ARD_D8 LED flash with time out 2 seconds</vt:lpstr>
      <vt:lpstr>Step 20. Feature 4 test successful, ping pong task send command to queue to toggle LED (ARD_D9, ARD_D10 pin)</vt:lpstr>
      <vt:lpstr>Step 20. Resource LED bonus project. I will create a new project and follow the code demo like below</vt:lpstr>
      <vt:lpstr>Step 21. Add two more tasks, fast and slow blink tasks </vt:lpstr>
      <vt:lpstr>Step 22. Add a queue</vt:lpstr>
      <vt:lpstr>Step 23. Add a mutex </vt:lpstr>
      <vt:lpstr>Step 24. Select Timbase to TIM1</vt:lpstr>
      <vt:lpstr>Step 25. Code the default task</vt:lpstr>
      <vt:lpstr>Step 26. Fast LED blink task </vt:lpstr>
      <vt:lpstr>Step 27. slow LED blink test</vt:lpstr>
      <vt:lpstr>Step 28. GPIO call back </vt:lpstr>
      <vt:lpstr>Step 29. Build and run the code, test is successful </vt:lpstr>
      <vt:lpstr>Step 30. Bonus 2, Event group LED project, create 2 more tasks</vt:lpstr>
      <vt:lpstr>Step 31. Create even group handle and flags</vt:lpstr>
      <vt:lpstr>Step 32. Set flags in default task and task02 </vt:lpstr>
      <vt:lpstr>Step 33. Blink LED2 in task3, build and run the code, test is successful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USCD Embedded C Assignment 1</dc:title>
  <dc:creator>Hsuan-Kai Chang</dc:creator>
  <cp:lastModifiedBy>Hsuan-Kai Chang</cp:lastModifiedBy>
  <cp:revision>369</cp:revision>
  <dcterms:created xsi:type="dcterms:W3CDTF">2023-03-30T20:23:47Z</dcterms:created>
  <dcterms:modified xsi:type="dcterms:W3CDTF">2023-11-22T07:09:21Z</dcterms:modified>
</cp:coreProperties>
</file>